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0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8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Отчет о прохождении практики в НИИ АЭМ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Подготовил: Иванов И.И., Студент группы 123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Руководитель: Петров П.П., Доктор технических наук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2" y="1224319"/>
            <a:ext cx="3550147" cy="5920105"/>
          </a:xfrm>
          <a:prstGeom prst="teardrop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486" y="542687"/>
            <a:ext cx="4929545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Заключение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6486" y="1454587"/>
            <a:ext cx="3783330" cy="3963710"/>
          </a:xfrm>
          <a:prstGeom prst="roundRect">
            <a:avLst>
              <a:gd name="adj" fmla="val 469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117" y="1359218"/>
            <a:ext cx="236577" cy="2365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608" y="5277088"/>
            <a:ext cx="236577" cy="2365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95098" y="1773198"/>
            <a:ext cx="2957751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Итоги практики</a:t>
            </a:r>
            <a:endParaRPr lang="en-US" sz="2300" dirty="0"/>
          </a:p>
        </p:txBody>
      </p:sp>
      <p:sp>
        <p:nvSpPr>
          <p:cNvPr id="8" name="Text 3"/>
          <p:cNvSpPr/>
          <p:nvPr/>
        </p:nvSpPr>
        <p:spPr>
          <a:xfrm>
            <a:off x="6495098" y="2261116"/>
            <a:ext cx="3146108" cy="2838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Практика в НИИ АЭМ оказалась чрезвычайно полезной, позволив мне глубоко погрузиться в специфику атомного энергетического машиностроения и применить полученные знания на практике.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10156984" y="1454587"/>
            <a:ext cx="3783330" cy="3963710"/>
          </a:xfrm>
          <a:prstGeom prst="roundRect">
            <a:avLst>
              <a:gd name="adj" fmla="val 469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615" y="1359218"/>
            <a:ext cx="236577" cy="23657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9106" y="5277088"/>
            <a:ext cx="236577" cy="2365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475595" y="1773198"/>
            <a:ext cx="3146108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Приобретенный опыт</a:t>
            </a:r>
            <a:endParaRPr lang="en-US" sz="2300" dirty="0"/>
          </a:p>
        </p:txBody>
      </p:sp>
      <p:sp>
        <p:nvSpPr>
          <p:cNvPr id="13" name="Text 6"/>
          <p:cNvSpPr/>
          <p:nvPr/>
        </p:nvSpPr>
        <p:spPr>
          <a:xfrm>
            <a:off x="10475595" y="2630805"/>
            <a:ext cx="3146108" cy="1892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Полученный опыт и навыки станут прочной основой для моей дальнейшей профессиональной деятельности и развития в выбранной области.</a:t>
            </a:r>
            <a:endParaRPr lang="en-US" sz="1550" dirty="0"/>
          </a:p>
        </p:txBody>
      </p:sp>
      <p:sp>
        <p:nvSpPr>
          <p:cNvPr id="14" name="Shape 7"/>
          <p:cNvSpPr/>
          <p:nvPr/>
        </p:nvSpPr>
        <p:spPr>
          <a:xfrm>
            <a:off x="6176486" y="5615464"/>
            <a:ext cx="7763828" cy="2071330"/>
          </a:xfrm>
          <a:prstGeom prst="roundRect">
            <a:avLst>
              <a:gd name="adj" fmla="val 8568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117" y="5520095"/>
            <a:ext cx="236577" cy="23657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9106" y="7545586"/>
            <a:ext cx="236577" cy="236577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495098" y="5934075"/>
            <a:ext cx="2957751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Благодарность</a:t>
            </a:r>
            <a:endParaRPr lang="en-US" sz="2300" dirty="0"/>
          </a:p>
        </p:txBody>
      </p:sp>
      <p:sp>
        <p:nvSpPr>
          <p:cNvPr id="18" name="Text 9"/>
          <p:cNvSpPr/>
          <p:nvPr/>
        </p:nvSpPr>
        <p:spPr>
          <a:xfrm>
            <a:off x="6495098" y="6421993"/>
            <a:ext cx="7126605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Выражаю искреннюю благодарность руководству и сотрудникам НИИ АЭМ за предоставленную возможность и ценную поддержку в период прохождения практики.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230" y="928330"/>
            <a:ext cx="6851690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Цели и задачи практики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4230" y="1903333"/>
            <a:ext cx="3728799" cy="2593538"/>
          </a:xfrm>
          <a:prstGeom prst="roundRect">
            <a:avLst>
              <a:gd name="adj" fmla="val 423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201370" y="1903333"/>
            <a:ext cx="91440" cy="2593538"/>
          </a:xfrm>
          <a:prstGeom prst="roundRect">
            <a:avLst>
              <a:gd name="adj" fmla="val 20750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526411" y="2136934"/>
            <a:ext cx="319301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Углубление профессионального опыта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526411" y="3251359"/>
            <a:ext cx="319301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Применение теоретических знаний на практике и освоение новых методик.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3770" y="1903333"/>
            <a:ext cx="3728799" cy="2593538"/>
          </a:xfrm>
          <a:prstGeom prst="roundRect">
            <a:avLst>
              <a:gd name="adj" fmla="val 423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10140910" y="1903333"/>
            <a:ext cx="91440" cy="2593538"/>
          </a:xfrm>
          <a:prstGeom prst="roundRect">
            <a:avLst>
              <a:gd name="adj" fmla="val 20750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10465951" y="2136934"/>
            <a:ext cx="319301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Развитие компетенций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465951" y="2922032"/>
            <a:ext cx="319301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Формирование навыков работы с современным оборудованием и ПО.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4230" y="4707612"/>
            <a:ext cx="3728799" cy="2593538"/>
          </a:xfrm>
          <a:prstGeom prst="roundRect">
            <a:avLst>
              <a:gd name="adj" fmla="val 423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6201370" y="4707612"/>
            <a:ext cx="91440" cy="2593538"/>
          </a:xfrm>
          <a:prstGeom prst="roundRect">
            <a:avLst>
              <a:gd name="adj" fmla="val 20750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6526411" y="4941213"/>
            <a:ext cx="3193018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Готовность к самостоятельной работе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526411" y="6055638"/>
            <a:ext cx="319301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Оценка способности решать реальные производственные задачи.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72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НИИ атомного энергетического машиностроения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39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Место прохождения практики: ВИТИ НИЯУ МИФИ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507938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507938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507938"/>
            <a:ext cx="4221599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66309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Институт является ведущим центром в области ядерных технологий, активно развивая инновационные решения для атомной энергетики.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968"/>
            <a:ext cx="11474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Ключевые направления деятельности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186237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12839"/>
            <a:ext cx="3874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Техническая диагностика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032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и внедрение систем мониторинга состояния оборудования.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186237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712839"/>
            <a:ext cx="3753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Цифровизация объектов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2032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Внедрение цифровых технологий для оптимизации работы ядерных объектов.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186237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712839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Автоматизированные системы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55758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Создание высокоэффективных систем управления и контроля.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74559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596057"/>
            <a:ext cx="3771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Виртуальные тренажеры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08647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Разработка интерактивных симуляторов для обучения персонала.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74559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596057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Оценка ресурса оборудования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44080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Методики прогнозирования срока службы и надежности компонентов.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323" y="382905"/>
            <a:ext cx="6188273" cy="435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Анализ аппаратного обеспечения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7323" y="1166098"/>
            <a:ext cx="376928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Характеристики рабочих станций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7323" y="1566267"/>
            <a:ext cx="665809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Высокопроизводительные процессоры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7323" y="1837611"/>
            <a:ext cx="665809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Объемная оперативная память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7323" y="2108954"/>
            <a:ext cx="665809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Быстрые SSD-накопители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87323" y="2380297"/>
            <a:ext cx="665809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Мощные видеоадаптеры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492603" y="1166098"/>
            <a:ext cx="261282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Сравнительный анализ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92603" y="1566267"/>
            <a:ext cx="665809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Оценка эффективности различных конфигураций для решения специализированных задач.</a:t>
            </a:r>
            <a:endParaRPr lang="en-US" sz="10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0" y="1837611"/>
            <a:ext cx="5962650" cy="5962650"/>
          </a:xfrm>
          <a:prstGeom prst="round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317540" y="7498259"/>
            <a:ext cx="13655754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Анализ показал, что используемое аппаратное обеспечение соответствует современным </a:t>
            </a:r>
          </a:p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требованиям для проведения сложных вычислений и моделирования.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70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914" y="2961561"/>
            <a:ext cx="6592133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Программное обеспечение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5914" y="4092059"/>
            <a:ext cx="6577013" cy="1363147"/>
          </a:xfrm>
          <a:prstGeom prst="roundRect">
            <a:avLst>
              <a:gd name="adj" fmla="val 8050"/>
            </a:avLst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45914" y="4069199"/>
            <a:ext cx="6577013" cy="91440"/>
          </a:xfrm>
          <a:prstGeom prst="roundRect">
            <a:avLst>
              <a:gd name="adj" fmla="val 18166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3710764" y="3806992"/>
            <a:ext cx="553641" cy="553641"/>
          </a:xfrm>
          <a:prstGeom prst="roundRect">
            <a:avLst>
              <a:gd name="adj" fmla="val 16516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3911568" y="3882442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53321" y="4553426"/>
            <a:ext cx="29663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Операционные системы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53321" y="4952524"/>
            <a:ext cx="616219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Надежные и безопасные платформы для стабильной работы.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07473" y="4092059"/>
            <a:ext cx="6577013" cy="1363147"/>
          </a:xfrm>
          <a:prstGeom prst="roundRect">
            <a:avLst>
              <a:gd name="adj" fmla="val 8050"/>
            </a:avLst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7407473" y="4069199"/>
            <a:ext cx="6577013" cy="91440"/>
          </a:xfrm>
          <a:prstGeom prst="roundRect">
            <a:avLst>
              <a:gd name="adj" fmla="val 18166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9"/>
          <p:cNvSpPr/>
          <p:nvPr/>
        </p:nvSpPr>
        <p:spPr>
          <a:xfrm>
            <a:off x="10419159" y="3815239"/>
            <a:ext cx="553641" cy="553641"/>
          </a:xfrm>
          <a:prstGeom prst="roundRect">
            <a:avLst>
              <a:gd name="adj" fmla="val 16516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10585252" y="3953589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614880" y="4553426"/>
            <a:ext cx="306728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Специализированное ПО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614880" y="4952524"/>
            <a:ext cx="616219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Программы для моделирования и анализа ядерных процессов.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45914" y="5916573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645914" y="5893713"/>
            <a:ext cx="6577013" cy="91440"/>
          </a:xfrm>
          <a:prstGeom prst="roundRect">
            <a:avLst>
              <a:gd name="adj" fmla="val 18166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5"/>
          <p:cNvSpPr/>
          <p:nvPr/>
        </p:nvSpPr>
        <p:spPr>
          <a:xfrm>
            <a:off x="3657600" y="5639753"/>
            <a:ext cx="553641" cy="553641"/>
          </a:xfrm>
          <a:prstGeom prst="roundRect">
            <a:avLst>
              <a:gd name="adj" fmla="val 16516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6"/>
          <p:cNvSpPr/>
          <p:nvPr/>
        </p:nvSpPr>
        <p:spPr>
          <a:xfrm>
            <a:off x="3823692" y="5778103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853321" y="6377940"/>
            <a:ext cx="317444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Системы проектирования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853321" y="6777038"/>
            <a:ext cx="616219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CAD/CAE инструменты для разработки и оптимизации компонентов.</a:t>
            </a:r>
            <a:endParaRPr lang="en-US" sz="1450" dirty="0"/>
          </a:p>
        </p:txBody>
      </p:sp>
      <p:sp>
        <p:nvSpPr>
          <p:cNvPr id="22" name="Shape 19"/>
          <p:cNvSpPr/>
          <p:nvPr/>
        </p:nvSpPr>
        <p:spPr>
          <a:xfrm>
            <a:off x="7407473" y="5916573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FAFF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3" name="Shape 20"/>
          <p:cNvSpPr/>
          <p:nvPr/>
        </p:nvSpPr>
        <p:spPr>
          <a:xfrm>
            <a:off x="7407473" y="5893713"/>
            <a:ext cx="6577013" cy="91440"/>
          </a:xfrm>
          <a:prstGeom prst="roundRect">
            <a:avLst>
              <a:gd name="adj" fmla="val 18166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4" name="Shape 21"/>
          <p:cNvSpPr/>
          <p:nvPr/>
        </p:nvSpPr>
        <p:spPr>
          <a:xfrm>
            <a:off x="10419159" y="5639753"/>
            <a:ext cx="553641" cy="553641"/>
          </a:xfrm>
          <a:prstGeom prst="roundRect">
            <a:avLst>
              <a:gd name="adj" fmla="val 16516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Text 22"/>
          <p:cNvSpPr/>
          <p:nvPr/>
        </p:nvSpPr>
        <p:spPr>
          <a:xfrm>
            <a:off x="10585252" y="5778103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7614880" y="6377940"/>
            <a:ext cx="314217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Инструменты разработки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7614880" y="6777038"/>
            <a:ext cx="616219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Среды для создания и тестирования нового программного обеспечения.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869"/>
            <a:ext cx="7189232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Уровень информатизации НИИ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443038"/>
            <a:ext cx="261401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Текущее состояние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03052" y="1938338"/>
            <a:ext cx="788646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Оснащенность оборудованием: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Высокий уровень, регулярное обновление.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052" y="2274213"/>
            <a:ext cx="788646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Программное обеспечение: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Широкий спектр лицензионного и кастомного ПО.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052" y="2610088"/>
            <a:ext cx="7886462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Автоматизация процессов:</a:t>
            </a: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Значительная часть рутинных задач автоматизирована.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424" y="1464588"/>
            <a:ext cx="5117544" cy="5117544"/>
          </a:xfrm>
          <a:prstGeom prst="round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61536" y="7228284"/>
            <a:ext cx="410634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Рекомендации по улучшению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61536" y="7809786"/>
            <a:ext cx="1316581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Дальнейшее развитие систем искусственного интеллекта и машинного обучения для повышения эффективности анализа данных.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3052" y="6969800"/>
            <a:ext cx="22860" cy="1309449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snip2Diag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610195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Технологии Big Data в атомной энергетике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926" y="2329577"/>
            <a:ext cx="499229" cy="499229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6091" y="2412683"/>
            <a:ext cx="332780" cy="3327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83968" y="2405777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Объем данных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83968" y="2885599"/>
            <a:ext cx="686990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Массивы информации от сенсоров и систем мониторинга.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62926" y="3684389"/>
            <a:ext cx="499229" cy="499229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6091" y="3767495"/>
            <a:ext cx="332780" cy="3327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83968" y="3760589"/>
            <a:ext cx="29470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Скорость обработки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983968" y="4240411"/>
            <a:ext cx="6869906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Анализ в реальном времени для оперативного принятия решений.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62926" y="5394246"/>
            <a:ext cx="499229" cy="499229"/>
          </a:xfrm>
          <a:prstGeom prst="roundRect">
            <a:avLst>
              <a:gd name="adj" fmla="val 4000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6091" y="5477351"/>
            <a:ext cx="332780" cy="3327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83968" y="5470446"/>
            <a:ext cx="35868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Разнообразие форматов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983968" y="5950268"/>
            <a:ext cx="686990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Структурированные и неструктурированные данные.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6262926" y="6554867"/>
            <a:ext cx="7590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Применение Big Data позволяет оптимизировать эксплуатацию, прогнозировать неисправности и повышать безопасность объектов.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40" y="399098"/>
            <a:ext cx="6856928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Результаты прохождения практики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17" y="903446"/>
            <a:ext cx="4771162" cy="4771162"/>
          </a:xfrm>
          <a:prstGeom prst="round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2329" y="5961816"/>
            <a:ext cx="217741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Достигнутые цели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252329" y="6379130"/>
            <a:ext cx="66301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Закреплены теоретические знания.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1252329" y="6662022"/>
            <a:ext cx="66301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Приобретены практические навыки работы с оборудованием.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1252329" y="6944915"/>
            <a:ext cx="66301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Сформированы ключевые компетенции в области АЭМ.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99866" y="1215509"/>
            <a:ext cx="238125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Личные достижения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499866" y="1632823"/>
            <a:ext cx="66301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Разработал модуль для анализа данных системы диагностики.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9866" y="1995607"/>
            <a:ext cx="66301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Участвовал в тестировании нового ПО для моделирования физических процессов.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9866" y="2358390"/>
            <a:ext cx="663011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Получил ценный опыт командной работы в условиях реального проекта.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467</Words>
  <Application>Microsoft Office PowerPoint</Application>
  <PresentationFormat>Произвольный</PresentationFormat>
  <Paragraphs>88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Nobile</vt:lpstr>
      <vt:lpstr>Arial</vt:lpstr>
      <vt:lpstr>Fraunces Extra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Будз Александр Иванович</cp:lastModifiedBy>
  <cp:revision>2</cp:revision>
  <dcterms:created xsi:type="dcterms:W3CDTF">2025-11-18T10:27:17Z</dcterms:created>
  <dcterms:modified xsi:type="dcterms:W3CDTF">2025-11-18T11:04:24Z</dcterms:modified>
</cp:coreProperties>
</file>